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6"/>
  </p:notesMasterIdLst>
  <p:handoutMasterIdLst>
    <p:handoutMasterId r:id="rId17"/>
  </p:handoutMasterIdLst>
  <p:sldIdLst>
    <p:sldId id="830" r:id="rId7"/>
    <p:sldId id="821" r:id="rId8"/>
    <p:sldId id="831" r:id="rId9"/>
    <p:sldId id="832" r:id="rId10"/>
    <p:sldId id="835" r:id="rId11"/>
    <p:sldId id="842" r:id="rId12"/>
    <p:sldId id="843" r:id="rId13"/>
    <p:sldId id="844" r:id="rId14"/>
    <p:sldId id="834" r:id="rId15"/>
  </p:sldIdLst>
  <p:sldSz cx="12192000" cy="6858000"/>
  <p:notesSz cx="6858000" cy="9144000"/>
  <p:embeddedFontLst>
    <p:embeddedFont>
      <p:font typeface="Myriad for Rabobank" panose="020B0604020202020204" charset="0"/>
      <p:regular r:id="rId18"/>
      <p:bold r:id="rId19"/>
      <p:italic r:id="rId20"/>
      <p:boldItalic r:id="rId21"/>
    </p:embeddedFont>
    <p:embeddedFont>
      <p:font typeface="Myriad for Rabobank Bd It" panose="020B0604020202020204" charset="0"/>
      <p:regular r:id="rId22"/>
      <p:bold r:id="rId23"/>
      <p:italic r:id="rId24"/>
      <p:boldItalic r:id="rId25"/>
    </p:embeddedFont>
    <p:embeddedFont>
      <p:font typeface="Myriad for Rabobank It" panose="020B0604020202020204" charset="0"/>
      <p:regular r:id="rId26"/>
      <p:bold r:id="rId27"/>
      <p:italic r:id="rId28"/>
      <p:boldItalic r:id="rId29"/>
    </p:embeddedFont>
    <p:embeddedFont>
      <p:font typeface="Myriad for Rabobank Lt" panose="020B0604020202020204" charset="0"/>
      <p:regular r:id="rId30"/>
      <p:bold r:id="rId31"/>
      <p:italic r:id="rId32"/>
      <p:boldItalic r:id="rId33"/>
    </p:embeddedFont>
    <p:embeddedFont>
      <p:font typeface="Myriad for Rabobank SBd" panose="020B0604020202020204" charset="0"/>
      <p:regular r:id="rId34"/>
      <p:bold r:id="rId35"/>
      <p:italic r:id="rId36"/>
      <p:boldItalic r:id="rId37"/>
    </p:embeddedFont>
    <p:embeddedFont>
      <p:font typeface="Myriad for Rabobank SBd It" panose="020B0604020202020204" charset="0"/>
      <p:regular r:id="rId38"/>
      <p:bold r:id="rId39"/>
      <p:italic r:id="rId40"/>
      <p:boldItalic r:id="rId41"/>
    </p:embeddedFont>
    <p:embeddedFont>
      <p:font typeface="Myriad Pro" panose="020B050303040302020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61" dt="2023-04-09T18:24:39.4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p:scale>
          <a:sx n="75" d="100"/>
          <a:sy n="75" d="100"/>
        </p:scale>
        <p:origin x="648" y="6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notesMaster" Target="notesMasters/notesMaster1.xml"/><Relationship Id="rId29" Type="http://schemas.openxmlformats.org/officeDocument/2006/relationships/font" Target="fonts/font12.fntdata"/><Relationship Id="rId11" Type="http://schemas.openxmlformats.org/officeDocument/2006/relationships/slide" Target="slides/slide5.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presProps" Target="presProps.xml"/><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sldOrd modMainMaster">
      <pc:chgData name="Brecht Nys" userId="8e187b20a541708e" providerId="LiveId" clId="{36D60E53-7AC6-461F-824A-71353C1A5322}" dt="2023-04-09T18:30:33.944" v="5685" actId="20577"/>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9T18:07:25.317" v="5050" actId="20577"/>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9T18:07:25.317" v="5050" actId="20577"/>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9T18:07:38.308" v="5077" actId="1038"/>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9T18:07:35.148" v="5066" actId="20577"/>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9T18:07:38.308" v="5077" actId="1038"/>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del mod">
        <pc:chgData name="Brecht Nys" userId="8e187b20a541708e" providerId="LiveId" clId="{36D60E53-7AC6-461F-824A-71353C1A5322}" dt="2023-04-09T16:46:59.580" v="3112" actId="47"/>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9T16:18:35.782" v="2207" actId="20577"/>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addSp delSp modSp add mod">
        <pc:chgData name="Brecht Nys" userId="8e187b20a541708e" providerId="LiveId" clId="{36D60E53-7AC6-461F-824A-71353C1A5322}" dt="2023-04-09T18:08:25.984" v="5085" actId="20577"/>
        <pc:sldMkLst>
          <pc:docMk/>
          <pc:sldMk cId="1573580644" sldId="835"/>
        </pc:sldMkLst>
        <pc:spChg chg="del mod">
          <ac:chgData name="Brecht Nys" userId="8e187b20a541708e" providerId="LiveId" clId="{36D60E53-7AC6-461F-824A-71353C1A5322}" dt="2023-04-09T16:27:48.800" v="2262" actId="478"/>
          <ac:spMkLst>
            <pc:docMk/>
            <pc:sldMk cId="1573580644" sldId="835"/>
            <ac:spMk id="3" creationId="{F8DE80A3-CBC1-B61B-DF0B-A9CB537D6AE8}"/>
          </ac:spMkLst>
        </pc:spChg>
        <pc:spChg chg="del">
          <ac:chgData name="Brecht Nys" userId="8e187b20a541708e" providerId="LiveId" clId="{36D60E53-7AC6-461F-824A-71353C1A5322}" dt="2023-04-09T16:23:15.084" v="2210" actId="478"/>
          <ac:spMkLst>
            <pc:docMk/>
            <pc:sldMk cId="1573580644" sldId="835"/>
            <ac:spMk id="5" creationId="{A84829F8-DE25-27BC-F8BB-3EBA88B861E8}"/>
          </ac:spMkLst>
        </pc:spChg>
        <pc:spChg chg="del">
          <ac:chgData name="Brecht Nys" userId="8e187b20a541708e" providerId="LiveId" clId="{36D60E53-7AC6-461F-824A-71353C1A5322}" dt="2023-04-09T16:23:12.831" v="2209" actId="478"/>
          <ac:spMkLst>
            <pc:docMk/>
            <pc:sldMk cId="1573580644" sldId="835"/>
            <ac:spMk id="6" creationId="{AE00C083-B1DF-7EA2-A28B-BE6440888B11}"/>
          </ac:spMkLst>
        </pc:spChg>
        <pc:spChg chg="mod">
          <ac:chgData name="Brecht Nys" userId="8e187b20a541708e" providerId="LiveId" clId="{36D60E53-7AC6-461F-824A-71353C1A5322}" dt="2023-04-09T18:08:25.984" v="5085" actId="20577"/>
          <ac:spMkLst>
            <pc:docMk/>
            <pc:sldMk cId="1573580644" sldId="835"/>
            <ac:spMk id="7" creationId="{B3B568C5-3AD6-87C8-97FE-BC4297924F8A}"/>
          </ac:spMkLst>
        </pc:spChg>
        <pc:spChg chg="del">
          <ac:chgData name="Brecht Nys" userId="8e187b20a541708e" providerId="LiveId" clId="{36D60E53-7AC6-461F-824A-71353C1A5322}" dt="2023-04-09T16:23:16.758" v="2211" actId="478"/>
          <ac:spMkLst>
            <pc:docMk/>
            <pc:sldMk cId="1573580644" sldId="835"/>
            <ac:spMk id="8" creationId="{2FD2F3FB-C38D-90F5-7193-235609ED9EBA}"/>
          </ac:spMkLst>
        </pc:spChg>
        <pc:spChg chg="add del mod">
          <ac:chgData name="Brecht Nys" userId="8e187b20a541708e" providerId="LiveId" clId="{36D60E53-7AC6-461F-824A-71353C1A5322}" dt="2023-04-09T16:27:35.331" v="2257" actId="478"/>
          <ac:spMkLst>
            <pc:docMk/>
            <pc:sldMk cId="1573580644" sldId="835"/>
            <ac:spMk id="9" creationId="{F944A148-A759-DA42-4175-167214F76510}"/>
          </ac:spMkLst>
        </pc:spChg>
        <pc:spChg chg="add del mod">
          <ac:chgData name="Brecht Nys" userId="8e187b20a541708e" providerId="LiveId" clId="{36D60E53-7AC6-461F-824A-71353C1A5322}" dt="2023-04-09T16:27:37.645" v="2258" actId="478"/>
          <ac:spMkLst>
            <pc:docMk/>
            <pc:sldMk cId="1573580644" sldId="835"/>
            <ac:spMk id="12" creationId="{9E2CD10F-F8B9-CCF5-DE09-DFCFC989016D}"/>
          </ac:spMkLst>
        </pc:spChg>
        <pc:spChg chg="del">
          <ac:chgData name="Brecht Nys" userId="8e187b20a541708e" providerId="LiveId" clId="{36D60E53-7AC6-461F-824A-71353C1A5322}" dt="2023-04-09T16:23:12.831" v="2209" actId="478"/>
          <ac:spMkLst>
            <pc:docMk/>
            <pc:sldMk cId="1573580644" sldId="835"/>
            <ac:spMk id="22" creationId="{A8C35B07-69C2-2599-F2A3-AA9560B7C39B}"/>
          </ac:spMkLst>
        </pc:spChg>
        <pc:spChg chg="del">
          <ac:chgData name="Brecht Nys" userId="8e187b20a541708e" providerId="LiveId" clId="{36D60E53-7AC6-461F-824A-71353C1A5322}" dt="2023-04-09T16:23:12.831" v="2209" actId="478"/>
          <ac:spMkLst>
            <pc:docMk/>
            <pc:sldMk cId="1573580644" sldId="835"/>
            <ac:spMk id="23" creationId="{E69BD72F-055B-E064-AF2F-B25606B8789A}"/>
          </ac:spMkLst>
        </pc:spChg>
        <pc:picChg chg="del">
          <ac:chgData name="Brecht Nys" userId="8e187b20a541708e" providerId="LiveId" clId="{36D60E53-7AC6-461F-824A-71353C1A5322}" dt="2023-04-09T16:23:12.831" v="2209" actId="478"/>
          <ac:picMkLst>
            <pc:docMk/>
            <pc:sldMk cId="1573580644" sldId="835"/>
            <ac:picMk id="11" creationId="{0C6E65F2-F6D9-3EAC-CD0D-58EEE2390A93}"/>
          </ac:picMkLst>
        </pc:picChg>
        <pc:picChg chg="del">
          <ac:chgData name="Brecht Nys" userId="8e187b20a541708e" providerId="LiveId" clId="{36D60E53-7AC6-461F-824A-71353C1A5322}" dt="2023-04-09T16:23:12.831" v="2209" actId="478"/>
          <ac:picMkLst>
            <pc:docMk/>
            <pc:sldMk cId="1573580644" sldId="835"/>
            <ac:picMk id="13" creationId="{0A78E78E-6180-432F-B041-9715EA376147}"/>
          </ac:picMkLst>
        </pc:picChg>
        <pc:picChg chg="del">
          <ac:chgData name="Brecht Nys" userId="8e187b20a541708e" providerId="LiveId" clId="{36D60E53-7AC6-461F-824A-71353C1A5322}" dt="2023-04-09T16:23:12.831" v="2209" actId="478"/>
          <ac:picMkLst>
            <pc:docMk/>
            <pc:sldMk cId="1573580644" sldId="835"/>
            <ac:picMk id="17" creationId="{5359AB4E-ADB2-2FDD-B262-CB7F005464E9}"/>
          </ac:picMkLst>
        </pc:picChg>
        <pc:picChg chg="del">
          <ac:chgData name="Brecht Nys" userId="8e187b20a541708e" providerId="LiveId" clId="{36D60E53-7AC6-461F-824A-71353C1A5322}" dt="2023-04-09T16:23:12.831" v="2209" actId="478"/>
          <ac:picMkLst>
            <pc:docMk/>
            <pc:sldMk cId="1573580644" sldId="835"/>
            <ac:picMk id="19" creationId="{9644CC49-0FDB-75B7-4409-820B3467C0F6}"/>
          </ac:picMkLst>
        </pc:picChg>
        <pc:picChg chg="del">
          <ac:chgData name="Brecht Nys" userId="8e187b20a541708e" providerId="LiveId" clId="{36D60E53-7AC6-461F-824A-71353C1A5322}" dt="2023-04-09T16:23:12.831" v="2209" actId="478"/>
          <ac:picMkLst>
            <pc:docMk/>
            <pc:sldMk cId="1573580644" sldId="835"/>
            <ac:picMk id="21" creationId="{AA6889D7-6FF6-0EC9-1280-4F9A29D9EBA0}"/>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addSp delSp modSp add del mod">
        <pc:chgData name="Brecht Nys" userId="8e187b20a541708e" providerId="LiveId" clId="{36D60E53-7AC6-461F-824A-71353C1A5322}" dt="2023-04-09T18:02:47.367" v="4879" actId="47"/>
        <pc:sldMkLst>
          <pc:docMk/>
          <pc:sldMk cId="2592512342" sldId="836"/>
        </pc:sldMkLst>
        <pc:spChg chg="mod">
          <ac:chgData name="Brecht Nys" userId="8e187b20a541708e" providerId="LiveId" clId="{36D60E53-7AC6-461F-824A-71353C1A5322}" dt="2023-04-09T17:08:52.678" v="4455" actId="1035"/>
          <ac:spMkLst>
            <pc:docMk/>
            <pc:sldMk cId="2592512342" sldId="836"/>
            <ac:spMk id="3" creationId="{F8DE80A3-CBC1-B61B-DF0B-A9CB537D6AE8}"/>
          </ac:spMkLst>
        </pc:spChg>
        <pc:spChg chg="add mod">
          <ac:chgData name="Brecht Nys" userId="8e187b20a541708e" providerId="LiveId" clId="{36D60E53-7AC6-461F-824A-71353C1A5322}" dt="2023-04-09T17:51:40.842" v="4505" actId="12788"/>
          <ac:spMkLst>
            <pc:docMk/>
            <pc:sldMk cId="2592512342" sldId="836"/>
            <ac:spMk id="5" creationId="{1851FCB6-5810-E47D-CB95-F7F4F4F80E1A}"/>
          </ac:spMkLst>
        </pc:spChg>
        <pc:spChg chg="add mod">
          <ac:chgData name="Brecht Nys" userId="8e187b20a541708e" providerId="LiveId" clId="{36D60E53-7AC6-461F-824A-71353C1A5322}" dt="2023-04-09T17:51:48.803" v="4507" actId="14100"/>
          <ac:spMkLst>
            <pc:docMk/>
            <pc:sldMk cId="2592512342" sldId="836"/>
            <ac:spMk id="6" creationId="{CF7C5094-D718-086C-A900-191E4B9B5A9C}"/>
          </ac:spMkLst>
        </pc:spChg>
        <pc:spChg chg="del mod">
          <ac:chgData name="Brecht Nys" userId="8e187b20a541708e" providerId="LiveId" clId="{36D60E53-7AC6-461F-824A-71353C1A5322}" dt="2023-04-09T16:25:42.497" v="2248" actId="478"/>
          <ac:spMkLst>
            <pc:docMk/>
            <pc:sldMk cId="2592512342" sldId="836"/>
            <ac:spMk id="7" creationId="{B3B568C5-3AD6-87C8-97FE-BC4297924F8A}"/>
          </ac:spMkLst>
        </pc:spChg>
        <pc:spChg chg="add mod">
          <ac:chgData name="Brecht Nys" userId="8e187b20a541708e" providerId="LiveId" clId="{36D60E53-7AC6-461F-824A-71353C1A5322}" dt="2023-04-09T17:52:10.028" v="4511" actId="1036"/>
          <ac:spMkLst>
            <pc:docMk/>
            <pc:sldMk cId="2592512342" sldId="836"/>
            <ac:spMk id="8" creationId="{D59BDE1D-E4C8-9F94-6A36-F732B3F5CA95}"/>
          </ac:spMkLst>
        </pc:spChg>
        <pc:spChg chg="del mod">
          <ac:chgData name="Brecht Nys" userId="8e187b20a541708e" providerId="LiveId" clId="{36D60E53-7AC6-461F-824A-71353C1A5322}" dt="2023-04-09T16:37:19.989" v="2887" actId="478"/>
          <ac:spMkLst>
            <pc:docMk/>
            <pc:sldMk cId="2592512342" sldId="836"/>
            <ac:spMk id="9" creationId="{F944A148-A759-DA42-4175-167214F76510}"/>
          </ac:spMkLst>
        </pc:spChg>
        <pc:spChg chg="add mod">
          <ac:chgData name="Brecht Nys" userId="8e187b20a541708e" providerId="LiveId" clId="{36D60E53-7AC6-461F-824A-71353C1A5322}" dt="2023-04-09T17:52:10.028" v="4511" actId="1036"/>
          <ac:spMkLst>
            <pc:docMk/>
            <pc:sldMk cId="2592512342" sldId="836"/>
            <ac:spMk id="11" creationId="{F686167F-45E3-8B69-E17F-41849D3856C4}"/>
          </ac:spMkLst>
        </pc:spChg>
        <pc:spChg chg="del">
          <ac:chgData name="Brecht Nys" userId="8e187b20a541708e" providerId="LiveId" clId="{36D60E53-7AC6-461F-824A-71353C1A5322}" dt="2023-04-09T16:25:41.161" v="2246" actId="478"/>
          <ac:spMkLst>
            <pc:docMk/>
            <pc:sldMk cId="2592512342" sldId="836"/>
            <ac:spMk id="12" creationId="{9E2CD10F-F8B9-CCF5-DE09-DFCFC989016D}"/>
          </ac:spMkLst>
        </pc:spChg>
        <pc:spChg chg="add mod">
          <ac:chgData name="Brecht Nys" userId="8e187b20a541708e" providerId="LiveId" clId="{36D60E53-7AC6-461F-824A-71353C1A5322}" dt="2023-04-09T17:52:10.028" v="4511" actId="1036"/>
          <ac:spMkLst>
            <pc:docMk/>
            <pc:sldMk cId="2592512342" sldId="836"/>
            <ac:spMk id="13" creationId="{B66482FA-0C51-BCE0-7C2D-7291818935D9}"/>
          </ac:spMkLst>
        </pc:spChg>
        <pc:spChg chg="add del mod">
          <ac:chgData name="Brecht Nys" userId="8e187b20a541708e" providerId="LiveId" clId="{36D60E53-7AC6-461F-824A-71353C1A5322}" dt="2023-04-09T16:41:19.404" v="2980" actId="478"/>
          <ac:spMkLst>
            <pc:docMk/>
            <pc:sldMk cId="2592512342" sldId="836"/>
            <ac:spMk id="14" creationId="{DF79BBD0-BF54-A154-13A0-FB0BB6114ED5}"/>
          </ac:spMkLst>
        </pc:spChg>
        <pc:spChg chg="add mod">
          <ac:chgData name="Brecht Nys" userId="8e187b20a541708e" providerId="LiveId" clId="{36D60E53-7AC6-461F-824A-71353C1A5322}" dt="2023-04-09T17:08:52.678" v="4455" actId="1035"/>
          <ac:spMkLst>
            <pc:docMk/>
            <pc:sldMk cId="2592512342" sldId="836"/>
            <ac:spMk id="15" creationId="{0DA67B25-C0A7-A65F-FFB5-1C134EFC4A48}"/>
          </ac:spMkLst>
        </pc:spChg>
        <pc:spChg chg="add mod">
          <ac:chgData name="Brecht Nys" userId="8e187b20a541708e" providerId="LiveId" clId="{36D60E53-7AC6-461F-824A-71353C1A5322}" dt="2023-04-09T17:51:28.111" v="4503" actId="1035"/>
          <ac:spMkLst>
            <pc:docMk/>
            <pc:sldMk cId="2592512342" sldId="836"/>
            <ac:spMk id="16" creationId="{E4D9B831-0984-C92D-BCC7-02BD144FF307}"/>
          </ac:spMkLst>
        </pc:spChg>
        <pc:spChg chg="add del mod">
          <ac:chgData name="Brecht Nys" userId="8e187b20a541708e" providerId="LiveId" clId="{36D60E53-7AC6-461F-824A-71353C1A5322}" dt="2023-04-09T17:06:28.052" v="4298" actId="478"/>
          <ac:spMkLst>
            <pc:docMk/>
            <pc:sldMk cId="2592512342" sldId="836"/>
            <ac:spMk id="17" creationId="{AFFFD8DB-FD08-61EB-B917-82B1F5C86C0D}"/>
          </ac:spMkLst>
        </pc:spChg>
        <pc:spChg chg="add mod">
          <ac:chgData name="Brecht Nys" userId="8e187b20a541708e" providerId="LiveId" clId="{36D60E53-7AC6-461F-824A-71353C1A5322}" dt="2023-04-09T17:52:20.978" v="4526" actId="1036"/>
          <ac:spMkLst>
            <pc:docMk/>
            <pc:sldMk cId="2592512342" sldId="836"/>
            <ac:spMk id="32" creationId="{967D1CFA-FD86-8407-2D52-D0A46381DCAA}"/>
          </ac:spMkLst>
        </pc:spChg>
        <pc:picChg chg="add del mod">
          <ac:chgData name="Brecht Nys" userId="8e187b20a541708e" providerId="LiveId" clId="{36D60E53-7AC6-461F-824A-71353C1A5322}" dt="2023-04-09T16:43:37.547" v="3027" actId="478"/>
          <ac:picMkLst>
            <pc:docMk/>
            <pc:sldMk cId="2592512342" sldId="836"/>
            <ac:picMk id="19" creationId="{FBF601FA-909F-4FBF-8D9C-DC2D7A72E734}"/>
          </ac:picMkLst>
        </pc:picChg>
        <pc:picChg chg="add del mod">
          <ac:chgData name="Brecht Nys" userId="8e187b20a541708e" providerId="LiveId" clId="{36D60E53-7AC6-461F-824A-71353C1A5322}" dt="2023-04-09T16:43:34.938" v="3026" actId="478"/>
          <ac:picMkLst>
            <pc:docMk/>
            <pc:sldMk cId="2592512342" sldId="836"/>
            <ac:picMk id="21" creationId="{638BCA67-3060-3553-B331-FB198EB92330}"/>
          </ac:picMkLst>
        </pc:picChg>
        <pc:picChg chg="add del">
          <ac:chgData name="Brecht Nys" userId="8e187b20a541708e" providerId="LiveId" clId="{36D60E53-7AC6-461F-824A-71353C1A5322}" dt="2023-04-09T16:44:09.878" v="3029" actId="22"/>
          <ac:picMkLst>
            <pc:docMk/>
            <pc:sldMk cId="2592512342" sldId="836"/>
            <ac:picMk id="23" creationId="{ED72DA5C-856F-2072-AF71-05D6E5BA247A}"/>
          </ac:picMkLst>
        </pc:picChg>
        <pc:picChg chg="add del">
          <ac:chgData name="Brecht Nys" userId="8e187b20a541708e" providerId="LiveId" clId="{36D60E53-7AC6-461F-824A-71353C1A5322}" dt="2023-04-09T16:44:15.463" v="3031" actId="478"/>
          <ac:picMkLst>
            <pc:docMk/>
            <pc:sldMk cId="2592512342" sldId="836"/>
            <ac:picMk id="25" creationId="{0CC83C91-5715-4CED-50F7-09EA3B34BA39}"/>
          </ac:picMkLst>
        </pc:picChg>
        <pc:picChg chg="add mod">
          <ac:chgData name="Brecht Nys" userId="8e187b20a541708e" providerId="LiveId" clId="{36D60E53-7AC6-461F-824A-71353C1A5322}" dt="2023-04-09T17:08:52.678" v="4455" actId="1035"/>
          <ac:picMkLst>
            <pc:docMk/>
            <pc:sldMk cId="2592512342" sldId="836"/>
            <ac:picMk id="27" creationId="{270F0EA4-3F73-4084-07DC-52AC3FE887D5}"/>
          </ac:picMkLst>
        </pc:picChg>
        <pc:picChg chg="add mod">
          <ac:chgData name="Brecht Nys" userId="8e187b20a541708e" providerId="LiveId" clId="{36D60E53-7AC6-461F-824A-71353C1A5322}" dt="2023-04-09T17:08:52.678" v="4455" actId="1035"/>
          <ac:picMkLst>
            <pc:docMk/>
            <pc:sldMk cId="2592512342" sldId="836"/>
            <ac:picMk id="29" creationId="{7AD1E20A-579D-FE0F-F054-3FBFA0AB1D0E}"/>
          </ac:picMkLst>
        </pc:picChg>
        <pc:picChg chg="add mod">
          <ac:chgData name="Brecht Nys" userId="8e187b20a541708e" providerId="LiveId" clId="{36D60E53-7AC6-461F-824A-71353C1A5322}" dt="2023-04-09T17:51:40.842" v="4505" actId="12788"/>
          <ac:picMkLst>
            <pc:docMk/>
            <pc:sldMk cId="2592512342" sldId="836"/>
            <ac:picMk id="30" creationId="{86B720A6-EC87-DB1D-66DE-F94348A8899F}"/>
          </ac:picMkLst>
        </pc:picChg>
        <pc:picChg chg="add mod">
          <ac:chgData name="Brecht Nys" userId="8e187b20a541708e" providerId="LiveId" clId="{36D60E53-7AC6-461F-824A-71353C1A5322}" dt="2023-04-09T17:51:40.842" v="4505" actId="12788"/>
          <ac:picMkLst>
            <pc:docMk/>
            <pc:sldMk cId="2592512342" sldId="836"/>
            <ac:picMk id="31" creationId="{F9F0E60C-3952-EAB8-50C2-B48EBBBC24A2}"/>
          </ac:picMkLst>
        </pc:picChg>
        <pc:picChg chg="add del mod">
          <ac:chgData name="Brecht Nys" userId="8e187b20a541708e" providerId="LiveId" clId="{36D60E53-7AC6-461F-824A-71353C1A5322}" dt="2023-04-09T17:52:13.970" v="4513" actId="478"/>
          <ac:picMkLst>
            <pc:docMk/>
            <pc:sldMk cId="2592512342" sldId="836"/>
            <ac:picMk id="34" creationId="{83CC411C-0606-90B7-EF84-FD8521D0D06E}"/>
          </ac:picMkLst>
        </pc:picChg>
        <pc:picChg chg="add mod">
          <ac:chgData name="Brecht Nys" userId="8e187b20a541708e" providerId="LiveId" clId="{36D60E53-7AC6-461F-824A-71353C1A5322}" dt="2023-04-09T17:54:27.778" v="4635" actId="1076"/>
          <ac:picMkLst>
            <pc:docMk/>
            <pc:sldMk cId="2592512342" sldId="836"/>
            <ac:picMk id="36" creationId="{185C6C78-D854-D162-CAC5-FE803775E106}"/>
          </ac:picMkLst>
        </pc:picChg>
        <pc:picChg chg="add mod">
          <ac:chgData name="Brecht Nys" userId="8e187b20a541708e" providerId="LiveId" clId="{36D60E53-7AC6-461F-824A-71353C1A5322}" dt="2023-04-09T17:53:44.831" v="4610" actId="1037"/>
          <ac:picMkLst>
            <pc:docMk/>
            <pc:sldMk cId="2592512342" sldId="836"/>
            <ac:picMk id="38" creationId="{033D9F28-3C13-9B46-6AA0-E6055BD1647F}"/>
          </ac:picMkLst>
        </pc:picChg>
        <pc:picChg chg="add mod">
          <ac:chgData name="Brecht Nys" userId="8e187b20a541708e" providerId="LiveId" clId="{36D60E53-7AC6-461F-824A-71353C1A5322}" dt="2023-04-09T17:54:19.882" v="4634" actId="1076"/>
          <ac:picMkLst>
            <pc:docMk/>
            <pc:sldMk cId="2592512342" sldId="836"/>
            <ac:picMk id="40" creationId="{D21BF9A9-6A89-EC24-5F01-3A4A94AF55F3}"/>
          </ac:picMkLst>
        </pc:picChg>
      </pc:sldChg>
      <pc:sldChg chg="delSp modSp add del mod ord">
        <pc:chgData name="Brecht Nys" userId="8e187b20a541708e" providerId="LiveId" clId="{36D60E53-7AC6-461F-824A-71353C1A5322}" dt="2023-04-09T18:27:37.428" v="5636" actId="47"/>
        <pc:sldMkLst>
          <pc:docMk/>
          <pc:sldMk cId="1330583109" sldId="837"/>
        </pc:sldMkLst>
        <pc:spChg chg="mod">
          <ac:chgData name="Brecht Nys" userId="8e187b20a541708e" providerId="LiveId" clId="{36D60E53-7AC6-461F-824A-71353C1A5322}" dt="2023-04-09T16:50:27.981" v="3189" actId="6549"/>
          <ac:spMkLst>
            <pc:docMk/>
            <pc:sldMk cId="1330583109" sldId="837"/>
            <ac:spMk id="2" creationId="{00000000-0000-0000-0000-000000000000}"/>
          </ac:spMkLst>
        </pc:spChg>
        <pc:spChg chg="del mod">
          <ac:chgData name="Brecht Nys" userId="8e187b20a541708e" providerId="LiveId" clId="{36D60E53-7AC6-461F-824A-71353C1A5322}" dt="2023-04-09T16:50:45.688" v="3204" actId="478"/>
          <ac:spMkLst>
            <pc:docMk/>
            <pc:sldMk cId="1330583109" sldId="837"/>
            <ac:spMk id="3" creationId="{F8DE80A3-CBC1-B61B-DF0B-A9CB537D6AE8}"/>
          </ac:spMkLst>
        </pc:spChg>
        <pc:spChg chg="del">
          <ac:chgData name="Brecht Nys" userId="8e187b20a541708e" providerId="LiveId" clId="{36D60E53-7AC6-461F-824A-71353C1A5322}" dt="2023-04-09T16:47:07.445" v="3113" actId="478"/>
          <ac:spMkLst>
            <pc:docMk/>
            <pc:sldMk cId="1330583109" sldId="837"/>
            <ac:spMk id="5" creationId="{1851FCB6-5810-E47D-CB95-F7F4F4F80E1A}"/>
          </ac:spMkLst>
        </pc:spChg>
        <pc:spChg chg="del">
          <ac:chgData name="Brecht Nys" userId="8e187b20a541708e" providerId="LiveId" clId="{36D60E53-7AC6-461F-824A-71353C1A5322}" dt="2023-04-09T16:47:07.445" v="3113" actId="478"/>
          <ac:spMkLst>
            <pc:docMk/>
            <pc:sldMk cId="1330583109" sldId="837"/>
            <ac:spMk id="6" creationId="{CF7C5094-D718-086C-A900-191E4B9B5A9C}"/>
          </ac:spMkLst>
        </pc:spChg>
        <pc:spChg chg="del mod">
          <ac:chgData name="Brecht Nys" userId="8e187b20a541708e" providerId="LiveId" clId="{36D60E53-7AC6-461F-824A-71353C1A5322}" dt="2023-04-09T16:50:47.161" v="3205" actId="478"/>
          <ac:spMkLst>
            <pc:docMk/>
            <pc:sldMk cId="1330583109" sldId="837"/>
            <ac:spMk id="8" creationId="{D59BDE1D-E4C8-9F94-6A36-F732B3F5CA95}"/>
          </ac:spMkLst>
        </pc:spChg>
        <pc:spChg chg="mod">
          <ac:chgData name="Brecht Nys" userId="8e187b20a541708e" providerId="LiveId" clId="{36D60E53-7AC6-461F-824A-71353C1A5322}" dt="2023-04-09T17:02:51.728" v="4031" actId="20577"/>
          <ac:spMkLst>
            <pc:docMk/>
            <pc:sldMk cId="1330583109" sldId="837"/>
            <ac:spMk id="10" creationId="{69C24F2A-80FB-A4C8-4845-7634C6D7F389}"/>
          </ac:spMkLst>
        </pc:spChg>
        <pc:spChg chg="del">
          <ac:chgData name="Brecht Nys" userId="8e187b20a541708e" providerId="LiveId" clId="{36D60E53-7AC6-461F-824A-71353C1A5322}" dt="2023-04-09T16:47:07.445" v="3113" actId="478"/>
          <ac:spMkLst>
            <pc:docMk/>
            <pc:sldMk cId="1330583109" sldId="837"/>
            <ac:spMk id="11" creationId="{F686167F-45E3-8B69-E17F-41849D3856C4}"/>
          </ac:spMkLst>
        </pc:spChg>
        <pc:spChg chg="del">
          <ac:chgData name="Brecht Nys" userId="8e187b20a541708e" providerId="LiveId" clId="{36D60E53-7AC6-461F-824A-71353C1A5322}" dt="2023-04-09T16:47:07.445" v="3113" actId="478"/>
          <ac:spMkLst>
            <pc:docMk/>
            <pc:sldMk cId="1330583109" sldId="837"/>
            <ac:spMk id="13" creationId="{B66482FA-0C51-BCE0-7C2D-7291818935D9}"/>
          </ac:spMkLst>
        </pc:spChg>
        <pc:spChg chg="del">
          <ac:chgData name="Brecht Nys" userId="8e187b20a541708e" providerId="LiveId" clId="{36D60E53-7AC6-461F-824A-71353C1A5322}" dt="2023-04-09T16:47:57.094" v="3117" actId="478"/>
          <ac:spMkLst>
            <pc:docMk/>
            <pc:sldMk cId="1330583109" sldId="837"/>
            <ac:spMk id="15" creationId="{0DA67B25-C0A7-A65F-FFB5-1C134EFC4A48}"/>
          </ac:spMkLst>
        </pc:spChg>
        <pc:spChg chg="del">
          <ac:chgData name="Brecht Nys" userId="8e187b20a541708e" providerId="LiveId" clId="{36D60E53-7AC6-461F-824A-71353C1A5322}" dt="2023-04-09T16:47:07.445" v="3113" actId="478"/>
          <ac:spMkLst>
            <pc:docMk/>
            <pc:sldMk cId="1330583109" sldId="837"/>
            <ac:spMk id="16" creationId="{E4D9B831-0984-C92D-BCC7-02BD144FF307}"/>
          </ac:spMkLst>
        </pc:spChg>
        <pc:spChg chg="del">
          <ac:chgData name="Brecht Nys" userId="8e187b20a541708e" providerId="LiveId" clId="{36D60E53-7AC6-461F-824A-71353C1A5322}" dt="2023-04-09T16:47:07.445" v="3113" actId="478"/>
          <ac:spMkLst>
            <pc:docMk/>
            <pc:sldMk cId="1330583109" sldId="837"/>
            <ac:spMk id="17" creationId="{AFFFD8DB-FD08-61EB-B917-82B1F5C86C0D}"/>
          </ac:spMkLst>
        </pc:spChg>
        <pc:picChg chg="del">
          <ac:chgData name="Brecht Nys" userId="8e187b20a541708e" providerId="LiveId" clId="{36D60E53-7AC6-461F-824A-71353C1A5322}" dt="2023-04-09T16:51:07.545" v="3241" actId="478"/>
          <ac:picMkLst>
            <pc:docMk/>
            <pc:sldMk cId="1330583109" sldId="837"/>
            <ac:picMk id="4" creationId="{BBD01265-22C2-D44C-6CFD-21EC775D8082}"/>
          </ac:picMkLst>
        </pc:picChg>
        <pc:picChg chg="mod">
          <ac:chgData name="Brecht Nys" userId="8e187b20a541708e" providerId="LiveId" clId="{36D60E53-7AC6-461F-824A-71353C1A5322}" dt="2023-04-09T16:51:00.095" v="3240" actId="1035"/>
          <ac:picMkLst>
            <pc:docMk/>
            <pc:sldMk cId="1330583109" sldId="837"/>
            <ac:picMk id="27" creationId="{270F0EA4-3F73-4084-07DC-52AC3FE887D5}"/>
          </ac:picMkLst>
        </pc:picChg>
        <pc:picChg chg="mod">
          <ac:chgData name="Brecht Nys" userId="8e187b20a541708e" providerId="LiveId" clId="{36D60E53-7AC6-461F-824A-71353C1A5322}" dt="2023-04-09T16:51:00.095" v="3240" actId="1035"/>
          <ac:picMkLst>
            <pc:docMk/>
            <pc:sldMk cId="1330583109" sldId="837"/>
            <ac:picMk id="29" creationId="{7AD1E20A-579D-FE0F-F054-3FBFA0AB1D0E}"/>
          </ac:picMkLst>
        </pc:picChg>
      </pc:sldChg>
      <pc:sldChg chg="addSp delSp modSp new del mod modClrScheme chgLayout">
        <pc:chgData name="Brecht Nys" userId="8e187b20a541708e" providerId="LiveId" clId="{36D60E53-7AC6-461F-824A-71353C1A5322}" dt="2023-04-09T18:27:37.028" v="5635" actId="47"/>
        <pc:sldMkLst>
          <pc:docMk/>
          <pc:sldMk cId="3874210560" sldId="838"/>
        </pc:sldMkLst>
        <pc:spChg chg="del mod ord">
          <ac:chgData name="Brecht Nys" userId="8e187b20a541708e" providerId="LiveId" clId="{36D60E53-7AC6-461F-824A-71353C1A5322}" dt="2023-04-09T16:48:57.352" v="3171" actId="700"/>
          <ac:spMkLst>
            <pc:docMk/>
            <pc:sldMk cId="3874210560" sldId="838"/>
            <ac:spMk id="2" creationId="{8E54932A-DA2D-C406-DB5E-60D2025E4CFD}"/>
          </ac:spMkLst>
        </pc:spChg>
        <pc:spChg chg="mod ord">
          <ac:chgData name="Brecht Nys" userId="8e187b20a541708e" providerId="LiveId" clId="{36D60E53-7AC6-461F-824A-71353C1A5322}" dt="2023-04-09T16:48:57.352" v="3171" actId="700"/>
          <ac:spMkLst>
            <pc:docMk/>
            <pc:sldMk cId="3874210560" sldId="838"/>
            <ac:spMk id="3" creationId="{C1E7991E-3933-E1A6-E41F-A25C231C774A}"/>
          </ac:spMkLst>
        </pc:spChg>
        <pc:spChg chg="add mod ord">
          <ac:chgData name="Brecht Nys" userId="8e187b20a541708e" providerId="LiveId" clId="{36D60E53-7AC6-461F-824A-71353C1A5322}" dt="2023-04-09T16:49:15.196" v="3185" actId="1076"/>
          <ac:spMkLst>
            <pc:docMk/>
            <pc:sldMk cId="3874210560" sldId="838"/>
            <ac:spMk id="4" creationId="{C46E2C9D-1C65-FB2F-F256-97E4E58915CC}"/>
          </ac:spMkLst>
        </pc:spChg>
        <pc:spChg chg="add del mod ord">
          <ac:chgData name="Brecht Nys" userId="8e187b20a541708e" providerId="LiveId" clId="{36D60E53-7AC6-461F-824A-71353C1A5322}" dt="2023-04-09T16:49:12.378" v="3184" actId="478"/>
          <ac:spMkLst>
            <pc:docMk/>
            <pc:sldMk cId="3874210560" sldId="838"/>
            <ac:spMk id="5" creationId="{48F12B3C-334F-8790-24C0-F4966409D652}"/>
          </ac:spMkLst>
        </pc:spChg>
        <pc:spChg chg="add del mod ord">
          <ac:chgData name="Brecht Nys" userId="8e187b20a541708e" providerId="LiveId" clId="{36D60E53-7AC6-461F-824A-71353C1A5322}" dt="2023-04-09T16:50:12.215" v="3188" actId="931"/>
          <ac:spMkLst>
            <pc:docMk/>
            <pc:sldMk cId="3874210560" sldId="838"/>
            <ac:spMk id="6" creationId="{E7836388-3EFE-E0A3-DEE8-2149E99BBD23}"/>
          </ac:spMkLst>
        </pc:spChg>
        <pc:spChg chg="add del mod ord">
          <ac:chgData name="Brecht Nys" userId="8e187b20a541708e" providerId="LiveId" clId="{36D60E53-7AC6-461F-824A-71353C1A5322}" dt="2023-04-09T16:49:19.284" v="3186" actId="478"/>
          <ac:spMkLst>
            <pc:docMk/>
            <pc:sldMk cId="3874210560" sldId="838"/>
            <ac:spMk id="7" creationId="{2EF5704C-A54A-A056-CE1E-65156DC7A5FE}"/>
          </ac:spMkLst>
        </pc:spChg>
        <pc:spChg chg="add del mod ord">
          <ac:chgData name="Brecht Nys" userId="8e187b20a541708e" providerId="LiveId" clId="{36D60E53-7AC6-461F-824A-71353C1A5322}" dt="2023-04-09T16:49:21.278" v="3187" actId="478"/>
          <ac:spMkLst>
            <pc:docMk/>
            <pc:sldMk cId="3874210560" sldId="838"/>
            <ac:spMk id="8" creationId="{5A773797-0AC0-5A40-AFA6-7CBA5484D1FC}"/>
          </ac:spMkLst>
        </pc:spChg>
        <pc:picChg chg="add mod">
          <ac:chgData name="Brecht Nys" userId="8e187b20a541708e" providerId="LiveId" clId="{36D60E53-7AC6-461F-824A-71353C1A5322}" dt="2023-04-09T16:50:12.215" v="3188" actId="931"/>
          <ac:picMkLst>
            <pc:docMk/>
            <pc:sldMk cId="3874210560" sldId="838"/>
            <ac:picMk id="10" creationId="{9AC79860-8A2E-DAA3-72FA-4A375E9A4F9E}"/>
          </ac:picMkLst>
        </pc:picChg>
      </pc:sldChg>
      <pc:sldChg chg="addSp delSp modSp add del mod">
        <pc:chgData name="Brecht Nys" userId="8e187b20a541708e" providerId="LiveId" clId="{36D60E53-7AC6-461F-824A-71353C1A5322}" dt="2023-04-09T18:27:37.878" v="5637" actId="47"/>
        <pc:sldMkLst>
          <pc:docMk/>
          <pc:sldMk cId="1536258789" sldId="839"/>
        </pc:sldMkLst>
        <pc:spChg chg="mod">
          <ac:chgData name="Brecht Nys" userId="8e187b20a541708e" providerId="LiveId" clId="{36D60E53-7AC6-461F-824A-71353C1A5322}" dt="2023-04-09T17:02:47.211" v="4030" actId="20577"/>
          <ac:spMkLst>
            <pc:docMk/>
            <pc:sldMk cId="1536258789" sldId="839"/>
            <ac:spMk id="10" creationId="{69C24F2A-80FB-A4C8-4845-7634C6D7F389}"/>
          </ac:spMkLst>
        </pc:spChg>
        <pc:picChg chg="add mod">
          <ac:chgData name="Brecht Nys" userId="8e187b20a541708e" providerId="LiveId" clId="{36D60E53-7AC6-461F-824A-71353C1A5322}" dt="2023-04-09T17:03:44.561" v="4057" actId="1076"/>
          <ac:picMkLst>
            <pc:docMk/>
            <pc:sldMk cId="1536258789" sldId="839"/>
            <ac:picMk id="4" creationId="{B7FCCD1A-BAF4-9FFC-9E10-29F19CAB9FE6}"/>
          </ac:picMkLst>
        </pc:picChg>
        <pc:picChg chg="add mod">
          <ac:chgData name="Brecht Nys" userId="8e187b20a541708e" providerId="LiveId" clId="{36D60E53-7AC6-461F-824A-71353C1A5322}" dt="2023-04-09T17:03:44.561" v="4057" actId="1076"/>
          <ac:picMkLst>
            <pc:docMk/>
            <pc:sldMk cId="1536258789" sldId="839"/>
            <ac:picMk id="6" creationId="{D1F4D74D-5FBA-6617-DE04-14EFC3144068}"/>
          </ac:picMkLst>
        </pc:picChg>
        <pc:picChg chg="del">
          <ac:chgData name="Brecht Nys" userId="8e187b20a541708e" providerId="LiveId" clId="{36D60E53-7AC6-461F-824A-71353C1A5322}" dt="2023-04-09T17:02:56.111" v="4032" actId="478"/>
          <ac:picMkLst>
            <pc:docMk/>
            <pc:sldMk cId="1536258789" sldId="839"/>
            <ac:picMk id="27" creationId="{270F0EA4-3F73-4084-07DC-52AC3FE887D5}"/>
          </ac:picMkLst>
        </pc:picChg>
        <pc:picChg chg="del">
          <ac:chgData name="Brecht Nys" userId="8e187b20a541708e" providerId="LiveId" clId="{36D60E53-7AC6-461F-824A-71353C1A5322}" dt="2023-04-09T17:02:56.761" v="4033" actId="478"/>
          <ac:picMkLst>
            <pc:docMk/>
            <pc:sldMk cId="1536258789" sldId="839"/>
            <ac:picMk id="29" creationId="{7AD1E20A-579D-FE0F-F054-3FBFA0AB1D0E}"/>
          </ac:picMkLst>
        </pc:picChg>
      </pc:sldChg>
      <pc:sldChg chg="addSp delSp modSp add del mod">
        <pc:chgData name="Brecht Nys" userId="8e187b20a541708e" providerId="LiveId" clId="{36D60E53-7AC6-461F-824A-71353C1A5322}" dt="2023-04-09T18:25:35.312" v="5574" actId="47"/>
        <pc:sldMkLst>
          <pc:docMk/>
          <pc:sldMk cId="222650201" sldId="840"/>
        </pc:sldMkLst>
        <pc:spChg chg="mod">
          <ac:chgData name="Brecht Nys" userId="8e187b20a541708e" providerId="LiveId" clId="{36D60E53-7AC6-461F-824A-71353C1A5322}" dt="2023-04-09T18:01:31.585" v="4837" actId="14100"/>
          <ac:spMkLst>
            <pc:docMk/>
            <pc:sldMk cId="222650201" sldId="840"/>
            <ac:spMk id="3" creationId="{F8DE80A3-CBC1-B61B-DF0B-A9CB537D6AE8}"/>
          </ac:spMkLst>
        </pc:spChg>
        <pc:spChg chg="mod">
          <ac:chgData name="Brecht Nys" userId="8e187b20a541708e" providerId="LiveId" clId="{36D60E53-7AC6-461F-824A-71353C1A5322}" dt="2023-04-09T18:01:33.793" v="4838" actId="14100"/>
          <ac:spMkLst>
            <pc:docMk/>
            <pc:sldMk cId="222650201" sldId="840"/>
            <ac:spMk id="5" creationId="{1851FCB6-5810-E47D-CB95-F7F4F4F80E1A}"/>
          </ac:spMkLst>
        </pc:spChg>
        <pc:spChg chg="del">
          <ac:chgData name="Brecht Nys" userId="8e187b20a541708e" providerId="LiveId" clId="{36D60E53-7AC6-461F-824A-71353C1A5322}" dt="2023-04-09T17:55:00.225" v="4637" actId="478"/>
          <ac:spMkLst>
            <pc:docMk/>
            <pc:sldMk cId="222650201" sldId="840"/>
            <ac:spMk id="6" creationId="{CF7C5094-D718-086C-A900-191E4B9B5A9C}"/>
          </ac:spMkLst>
        </pc:spChg>
        <pc:spChg chg="add mod">
          <ac:chgData name="Brecht Nys" userId="8e187b20a541708e" providerId="LiveId" clId="{36D60E53-7AC6-461F-824A-71353C1A5322}" dt="2023-04-09T18:02:24.776" v="4873" actId="14100"/>
          <ac:spMkLst>
            <pc:docMk/>
            <pc:sldMk cId="222650201" sldId="840"/>
            <ac:spMk id="7" creationId="{26FCEF17-5D28-0A4F-05CD-9B0E5632DE38}"/>
          </ac:spMkLst>
        </pc:spChg>
        <pc:spChg chg="mod">
          <ac:chgData name="Brecht Nys" userId="8e187b20a541708e" providerId="LiveId" clId="{36D60E53-7AC6-461F-824A-71353C1A5322}" dt="2023-04-09T18:04:00.778" v="4905" actId="207"/>
          <ac:spMkLst>
            <pc:docMk/>
            <pc:sldMk cId="222650201" sldId="840"/>
            <ac:spMk id="8" creationId="{D59BDE1D-E4C8-9F94-6A36-F732B3F5CA95}"/>
          </ac:spMkLst>
        </pc:spChg>
        <pc:spChg chg="add mod">
          <ac:chgData name="Brecht Nys" userId="8e187b20a541708e" providerId="LiveId" clId="{36D60E53-7AC6-461F-824A-71353C1A5322}" dt="2023-04-09T18:01:49.528" v="4854" actId="1036"/>
          <ac:spMkLst>
            <pc:docMk/>
            <pc:sldMk cId="222650201" sldId="840"/>
            <ac:spMk id="9" creationId="{95187AFC-90AC-D4D6-D656-1A2C2FD44F0D}"/>
          </ac:spMkLst>
        </pc:spChg>
        <pc:spChg chg="mod">
          <ac:chgData name="Brecht Nys" userId="8e187b20a541708e" providerId="LiveId" clId="{36D60E53-7AC6-461F-824A-71353C1A5322}" dt="2023-04-09T17:59:55.578" v="4744" actId="1076"/>
          <ac:spMkLst>
            <pc:docMk/>
            <pc:sldMk cId="222650201" sldId="840"/>
            <ac:spMk id="11" creationId="{F686167F-45E3-8B69-E17F-41849D3856C4}"/>
          </ac:spMkLst>
        </pc:spChg>
        <pc:spChg chg="add mod">
          <ac:chgData name="Brecht Nys" userId="8e187b20a541708e" providerId="LiveId" clId="{36D60E53-7AC6-461F-824A-71353C1A5322}" dt="2023-04-09T18:10:32.747" v="5133" actId="20577"/>
          <ac:spMkLst>
            <pc:docMk/>
            <pc:sldMk cId="222650201" sldId="840"/>
            <ac:spMk id="12" creationId="{9CC8857A-E3C7-9AB8-6E21-9EDA0C052BBB}"/>
          </ac:spMkLst>
        </pc:spChg>
        <pc:spChg chg="del">
          <ac:chgData name="Brecht Nys" userId="8e187b20a541708e" providerId="LiveId" clId="{36D60E53-7AC6-461F-824A-71353C1A5322}" dt="2023-04-09T17:55:00.225" v="4637" actId="478"/>
          <ac:spMkLst>
            <pc:docMk/>
            <pc:sldMk cId="222650201" sldId="840"/>
            <ac:spMk id="13" creationId="{B66482FA-0C51-BCE0-7C2D-7291818935D9}"/>
          </ac:spMkLst>
        </pc:spChg>
        <pc:spChg chg="mod">
          <ac:chgData name="Brecht Nys" userId="8e187b20a541708e" providerId="LiveId" clId="{36D60E53-7AC6-461F-824A-71353C1A5322}" dt="2023-04-09T18:03:44.663" v="4903" actId="1035"/>
          <ac:spMkLst>
            <pc:docMk/>
            <pc:sldMk cId="222650201" sldId="840"/>
            <ac:spMk id="15" creationId="{0DA67B25-C0A7-A65F-FFB5-1C134EFC4A48}"/>
          </ac:spMkLst>
        </pc:spChg>
        <pc:spChg chg="mod">
          <ac:chgData name="Brecht Nys" userId="8e187b20a541708e" providerId="LiveId" clId="{36D60E53-7AC6-461F-824A-71353C1A5322}" dt="2023-04-09T18:01:38.056" v="4840" actId="1035"/>
          <ac:spMkLst>
            <pc:docMk/>
            <pc:sldMk cId="222650201" sldId="840"/>
            <ac:spMk id="16" creationId="{E4D9B831-0984-C92D-BCC7-02BD144FF307}"/>
          </ac:spMkLst>
        </pc:spChg>
        <pc:spChg chg="add mod">
          <ac:chgData name="Brecht Nys" userId="8e187b20a541708e" providerId="LiveId" clId="{36D60E53-7AC6-461F-824A-71353C1A5322}" dt="2023-04-09T18:11:06.145" v="5135" actId="571"/>
          <ac:spMkLst>
            <pc:docMk/>
            <pc:sldMk cId="222650201" sldId="840"/>
            <ac:spMk id="19" creationId="{D6E6ECB5-43AF-2636-7F64-D732A0E3B04D}"/>
          </ac:spMkLst>
        </pc:spChg>
        <pc:spChg chg="del">
          <ac:chgData name="Brecht Nys" userId="8e187b20a541708e" providerId="LiveId" clId="{36D60E53-7AC6-461F-824A-71353C1A5322}" dt="2023-04-09T17:55:00.225" v="4637" actId="478"/>
          <ac:spMkLst>
            <pc:docMk/>
            <pc:sldMk cId="222650201" sldId="840"/>
            <ac:spMk id="32" creationId="{967D1CFA-FD86-8407-2D52-D0A46381DCAA}"/>
          </ac:spMkLst>
        </pc:spChg>
        <pc:picChg chg="add mod">
          <ac:chgData name="Brecht Nys" userId="8e187b20a541708e" providerId="LiveId" clId="{36D60E53-7AC6-461F-824A-71353C1A5322}" dt="2023-04-09T18:03:40.011" v="4901" actId="1035"/>
          <ac:picMkLst>
            <pc:docMk/>
            <pc:sldMk cId="222650201" sldId="840"/>
            <ac:picMk id="14" creationId="{F7F72A8A-AB7C-D461-756D-B79934C6F25A}"/>
          </ac:picMkLst>
        </pc:picChg>
        <pc:picChg chg="add mod">
          <ac:chgData name="Brecht Nys" userId="8e187b20a541708e" providerId="LiveId" clId="{36D60E53-7AC6-461F-824A-71353C1A5322}" dt="2023-04-09T18:03:40.011" v="4901" actId="1035"/>
          <ac:picMkLst>
            <pc:docMk/>
            <pc:sldMk cId="222650201" sldId="840"/>
            <ac:picMk id="17" creationId="{E348DE75-8E4D-C524-FAAD-BD48A4698AB2}"/>
          </ac:picMkLst>
        </pc:picChg>
        <pc:picChg chg="add mod">
          <ac:chgData name="Brecht Nys" userId="8e187b20a541708e" providerId="LiveId" clId="{36D60E53-7AC6-461F-824A-71353C1A5322}" dt="2023-04-09T18:03:40.011" v="4901" actId="1035"/>
          <ac:picMkLst>
            <pc:docMk/>
            <pc:sldMk cId="222650201" sldId="840"/>
            <ac:picMk id="18" creationId="{B048BE30-6BCB-EF65-EB6D-2D3C3F2505C1}"/>
          </ac:picMkLst>
        </pc:picChg>
        <pc:picChg chg="mod">
          <ac:chgData name="Brecht Nys" userId="8e187b20a541708e" providerId="LiveId" clId="{36D60E53-7AC6-461F-824A-71353C1A5322}" dt="2023-04-09T18:01:17.928" v="4828" actId="1035"/>
          <ac:picMkLst>
            <pc:docMk/>
            <pc:sldMk cId="222650201" sldId="840"/>
            <ac:picMk id="27" creationId="{270F0EA4-3F73-4084-07DC-52AC3FE887D5}"/>
          </ac:picMkLst>
        </pc:picChg>
        <pc:picChg chg="mod">
          <ac:chgData name="Brecht Nys" userId="8e187b20a541708e" providerId="LiveId" clId="{36D60E53-7AC6-461F-824A-71353C1A5322}" dt="2023-04-09T18:01:17.928" v="4828" actId="1035"/>
          <ac:picMkLst>
            <pc:docMk/>
            <pc:sldMk cId="222650201" sldId="840"/>
            <ac:picMk id="29" creationId="{7AD1E20A-579D-FE0F-F054-3FBFA0AB1D0E}"/>
          </ac:picMkLst>
        </pc:picChg>
        <pc:picChg chg="mod">
          <ac:chgData name="Brecht Nys" userId="8e187b20a541708e" providerId="LiveId" clId="{36D60E53-7AC6-461F-824A-71353C1A5322}" dt="2023-04-09T18:01:17.928" v="4828" actId="1035"/>
          <ac:picMkLst>
            <pc:docMk/>
            <pc:sldMk cId="222650201" sldId="840"/>
            <ac:picMk id="30" creationId="{86B720A6-EC87-DB1D-66DE-F94348A8899F}"/>
          </ac:picMkLst>
        </pc:picChg>
        <pc:picChg chg="mod">
          <ac:chgData name="Brecht Nys" userId="8e187b20a541708e" providerId="LiveId" clId="{36D60E53-7AC6-461F-824A-71353C1A5322}" dt="2023-04-09T18:01:17.928" v="4828" actId="1035"/>
          <ac:picMkLst>
            <pc:docMk/>
            <pc:sldMk cId="222650201" sldId="840"/>
            <ac:picMk id="31" creationId="{F9F0E60C-3952-EAB8-50C2-B48EBBBC24A2}"/>
          </ac:picMkLst>
        </pc:picChg>
        <pc:picChg chg="del">
          <ac:chgData name="Brecht Nys" userId="8e187b20a541708e" providerId="LiveId" clId="{36D60E53-7AC6-461F-824A-71353C1A5322}" dt="2023-04-09T17:55:00.225" v="4637" actId="478"/>
          <ac:picMkLst>
            <pc:docMk/>
            <pc:sldMk cId="222650201" sldId="840"/>
            <ac:picMk id="36" creationId="{185C6C78-D854-D162-CAC5-FE803775E106}"/>
          </ac:picMkLst>
        </pc:picChg>
        <pc:picChg chg="del">
          <ac:chgData name="Brecht Nys" userId="8e187b20a541708e" providerId="LiveId" clId="{36D60E53-7AC6-461F-824A-71353C1A5322}" dt="2023-04-09T17:55:00.225" v="4637" actId="478"/>
          <ac:picMkLst>
            <pc:docMk/>
            <pc:sldMk cId="222650201" sldId="840"/>
            <ac:picMk id="38" creationId="{033D9F28-3C13-9B46-6AA0-E6055BD1647F}"/>
          </ac:picMkLst>
        </pc:picChg>
        <pc:picChg chg="del">
          <ac:chgData name="Brecht Nys" userId="8e187b20a541708e" providerId="LiveId" clId="{36D60E53-7AC6-461F-824A-71353C1A5322}" dt="2023-04-09T17:55:00.225" v="4637" actId="478"/>
          <ac:picMkLst>
            <pc:docMk/>
            <pc:sldMk cId="222650201" sldId="840"/>
            <ac:picMk id="40" creationId="{D21BF9A9-6A89-EC24-5F01-3A4A94AF55F3}"/>
          </ac:picMkLst>
        </pc:picChg>
      </pc:sldChg>
      <pc:sldChg chg="addSp delSp modSp add del mod">
        <pc:chgData name="Brecht Nys" userId="8e187b20a541708e" providerId="LiveId" clId="{36D60E53-7AC6-461F-824A-71353C1A5322}" dt="2023-04-09T18:27:38.333" v="5638" actId="47"/>
        <pc:sldMkLst>
          <pc:docMk/>
          <pc:sldMk cId="858313024" sldId="841"/>
        </pc:sldMkLst>
        <pc:spChg chg="mod">
          <ac:chgData name="Brecht Nys" userId="8e187b20a541708e" providerId="LiveId" clId="{36D60E53-7AC6-461F-824A-71353C1A5322}" dt="2023-04-09T18:03:28.369" v="4883" actId="20577"/>
          <ac:spMkLst>
            <pc:docMk/>
            <pc:sldMk cId="858313024" sldId="841"/>
            <ac:spMk id="10" creationId="{69C24F2A-80FB-A4C8-4845-7634C6D7F389}"/>
          </ac:spMkLst>
        </pc:spChg>
        <pc:picChg chg="add mod">
          <ac:chgData name="Brecht Nys" userId="8e187b20a541708e" providerId="LiveId" clId="{36D60E53-7AC6-461F-824A-71353C1A5322}" dt="2023-04-09T18:04:53.657" v="5031" actId="554"/>
          <ac:picMkLst>
            <pc:docMk/>
            <pc:sldMk cId="858313024" sldId="841"/>
            <ac:picMk id="3" creationId="{E9A28E90-8228-6B80-6495-15CA9DAFEC24}"/>
          </ac:picMkLst>
        </pc:picChg>
        <pc:picChg chg="del">
          <ac:chgData name="Brecht Nys" userId="8e187b20a541708e" providerId="LiveId" clId="{36D60E53-7AC6-461F-824A-71353C1A5322}" dt="2023-04-09T18:03:31.778" v="4884" actId="478"/>
          <ac:picMkLst>
            <pc:docMk/>
            <pc:sldMk cId="858313024" sldId="841"/>
            <ac:picMk id="4" creationId="{B7FCCD1A-BAF4-9FFC-9E10-29F19CAB9FE6}"/>
          </ac:picMkLst>
        </pc:picChg>
        <pc:picChg chg="add mod">
          <ac:chgData name="Brecht Nys" userId="8e187b20a541708e" providerId="LiveId" clId="{36D60E53-7AC6-461F-824A-71353C1A5322}" dt="2023-04-09T18:04:57.580" v="5032" actId="408"/>
          <ac:picMkLst>
            <pc:docMk/>
            <pc:sldMk cId="858313024" sldId="841"/>
            <ac:picMk id="5" creationId="{0D33E8B7-9976-C323-3DF4-C7C6BD013025}"/>
          </ac:picMkLst>
        </pc:picChg>
        <pc:picChg chg="del">
          <ac:chgData name="Brecht Nys" userId="8e187b20a541708e" providerId="LiveId" clId="{36D60E53-7AC6-461F-824A-71353C1A5322}" dt="2023-04-09T18:03:32.228" v="4885" actId="478"/>
          <ac:picMkLst>
            <pc:docMk/>
            <pc:sldMk cId="858313024" sldId="841"/>
            <ac:picMk id="6" creationId="{D1F4D74D-5FBA-6617-DE04-14EFC3144068}"/>
          </ac:picMkLst>
        </pc:picChg>
        <pc:picChg chg="add mod">
          <ac:chgData name="Brecht Nys" userId="8e187b20a541708e" providerId="LiveId" clId="{36D60E53-7AC6-461F-824A-71353C1A5322}" dt="2023-04-09T18:04:53.657" v="5031" actId="554"/>
          <ac:picMkLst>
            <pc:docMk/>
            <pc:sldMk cId="858313024" sldId="841"/>
            <ac:picMk id="7" creationId="{32F5F10D-B9FE-575D-E859-8BE03C541BDE}"/>
          </ac:picMkLst>
        </pc:picChg>
      </pc:sldChg>
      <pc:sldChg chg="delSp modSp add mod">
        <pc:chgData name="Brecht Nys" userId="8e187b20a541708e" providerId="LiveId" clId="{36D60E53-7AC6-461F-824A-71353C1A5322}" dt="2023-04-09T18:28:51.928" v="5647" actId="20577"/>
        <pc:sldMkLst>
          <pc:docMk/>
          <pc:sldMk cId="2252438434" sldId="842"/>
        </pc:sldMkLst>
        <pc:spChg chg="mod">
          <ac:chgData name="Brecht Nys" userId="8e187b20a541708e" providerId="LiveId" clId="{36D60E53-7AC6-461F-824A-71353C1A5322}" dt="2023-04-09T18:14:28.345" v="5152" actId="2085"/>
          <ac:spMkLst>
            <pc:docMk/>
            <pc:sldMk cId="2252438434" sldId="842"/>
            <ac:spMk id="3" creationId="{F8DE80A3-CBC1-B61B-DF0B-A9CB537D6AE8}"/>
          </ac:spMkLst>
        </pc:spChg>
        <pc:spChg chg="del">
          <ac:chgData name="Brecht Nys" userId="8e187b20a541708e" providerId="LiveId" clId="{36D60E53-7AC6-461F-824A-71353C1A5322}" dt="2023-04-09T18:13:07.726" v="5138" actId="478"/>
          <ac:spMkLst>
            <pc:docMk/>
            <pc:sldMk cId="2252438434" sldId="842"/>
            <ac:spMk id="5" creationId="{1851FCB6-5810-E47D-CB95-F7F4F4F80E1A}"/>
          </ac:spMkLst>
        </pc:spChg>
        <pc:spChg chg="del">
          <ac:chgData name="Brecht Nys" userId="8e187b20a541708e" providerId="LiveId" clId="{36D60E53-7AC6-461F-824A-71353C1A5322}" dt="2023-04-09T18:13:05.161" v="5137" actId="478"/>
          <ac:spMkLst>
            <pc:docMk/>
            <pc:sldMk cId="2252438434" sldId="842"/>
            <ac:spMk id="7" creationId="{26FCEF17-5D28-0A4F-05CD-9B0E5632DE38}"/>
          </ac:spMkLst>
        </pc:spChg>
        <pc:spChg chg="del">
          <ac:chgData name="Brecht Nys" userId="8e187b20a541708e" providerId="LiveId" clId="{36D60E53-7AC6-461F-824A-71353C1A5322}" dt="2023-04-09T18:13:24.111" v="5145" actId="478"/>
          <ac:spMkLst>
            <pc:docMk/>
            <pc:sldMk cId="2252438434" sldId="842"/>
            <ac:spMk id="8" creationId="{D59BDE1D-E4C8-9F94-6A36-F732B3F5CA95}"/>
          </ac:spMkLst>
        </pc:spChg>
        <pc:spChg chg="del">
          <ac:chgData name="Brecht Nys" userId="8e187b20a541708e" providerId="LiveId" clId="{36D60E53-7AC6-461F-824A-71353C1A5322}" dt="2023-04-09T18:13:05.161" v="5137" actId="478"/>
          <ac:spMkLst>
            <pc:docMk/>
            <pc:sldMk cId="2252438434" sldId="842"/>
            <ac:spMk id="9" creationId="{95187AFC-90AC-D4D6-D656-1A2C2FD44F0D}"/>
          </ac:spMkLst>
        </pc:spChg>
        <pc:spChg chg="mod">
          <ac:chgData name="Brecht Nys" userId="8e187b20a541708e" providerId="LiveId" clId="{36D60E53-7AC6-461F-824A-71353C1A5322}" dt="2023-04-09T18:13:20.211" v="5144" actId="20577"/>
          <ac:spMkLst>
            <pc:docMk/>
            <pc:sldMk cId="2252438434" sldId="842"/>
            <ac:spMk id="10" creationId="{69C24F2A-80FB-A4C8-4845-7634C6D7F389}"/>
          </ac:spMkLst>
        </pc:spChg>
        <pc:spChg chg="del">
          <ac:chgData name="Brecht Nys" userId="8e187b20a541708e" providerId="LiveId" clId="{36D60E53-7AC6-461F-824A-71353C1A5322}" dt="2023-04-09T18:13:07.726" v="5138" actId="478"/>
          <ac:spMkLst>
            <pc:docMk/>
            <pc:sldMk cId="2252438434" sldId="842"/>
            <ac:spMk id="11" creationId="{F686167F-45E3-8B69-E17F-41849D3856C4}"/>
          </ac:spMkLst>
        </pc:spChg>
        <pc:spChg chg="del">
          <ac:chgData name="Brecht Nys" userId="8e187b20a541708e" providerId="LiveId" clId="{36D60E53-7AC6-461F-824A-71353C1A5322}" dt="2023-04-09T18:13:05.161" v="5137" actId="478"/>
          <ac:spMkLst>
            <pc:docMk/>
            <pc:sldMk cId="2252438434" sldId="842"/>
            <ac:spMk id="12" creationId="{9CC8857A-E3C7-9AB8-6E21-9EDA0C052BBB}"/>
          </ac:spMkLst>
        </pc:spChg>
        <pc:spChg chg="mod">
          <ac:chgData name="Brecht Nys" userId="8e187b20a541708e" providerId="LiveId" clId="{36D60E53-7AC6-461F-824A-71353C1A5322}" dt="2023-04-09T18:28:51.928" v="5647" actId="20577"/>
          <ac:spMkLst>
            <pc:docMk/>
            <pc:sldMk cId="2252438434" sldId="842"/>
            <ac:spMk id="15" creationId="{0DA67B25-C0A7-A65F-FFB5-1C134EFC4A48}"/>
          </ac:spMkLst>
        </pc:spChg>
        <pc:spChg chg="del">
          <ac:chgData name="Brecht Nys" userId="8e187b20a541708e" providerId="LiveId" clId="{36D60E53-7AC6-461F-824A-71353C1A5322}" dt="2023-04-09T18:13:07.726" v="5138" actId="478"/>
          <ac:spMkLst>
            <pc:docMk/>
            <pc:sldMk cId="2252438434" sldId="842"/>
            <ac:spMk id="16" creationId="{E4D9B831-0984-C92D-BCC7-02BD144FF307}"/>
          </ac:spMkLst>
        </pc:spChg>
        <pc:picChg chg="ord">
          <ac:chgData name="Brecht Nys" userId="8e187b20a541708e" providerId="LiveId" clId="{36D60E53-7AC6-461F-824A-71353C1A5322}" dt="2023-04-09T18:13:40.511" v="5147" actId="166"/>
          <ac:picMkLst>
            <pc:docMk/>
            <pc:sldMk cId="2252438434" sldId="842"/>
            <ac:picMk id="4" creationId="{BBD01265-22C2-D44C-6CFD-21EC775D8082}"/>
          </ac:picMkLst>
        </pc:picChg>
        <pc:picChg chg="del">
          <ac:chgData name="Brecht Nys" userId="8e187b20a541708e" providerId="LiveId" clId="{36D60E53-7AC6-461F-824A-71353C1A5322}" dt="2023-04-09T18:13:05.161" v="5137" actId="478"/>
          <ac:picMkLst>
            <pc:docMk/>
            <pc:sldMk cId="2252438434" sldId="842"/>
            <ac:picMk id="14" creationId="{F7F72A8A-AB7C-D461-756D-B79934C6F25A}"/>
          </ac:picMkLst>
        </pc:picChg>
        <pc:picChg chg="del">
          <ac:chgData name="Brecht Nys" userId="8e187b20a541708e" providerId="LiveId" clId="{36D60E53-7AC6-461F-824A-71353C1A5322}" dt="2023-04-09T18:13:05.161" v="5137" actId="478"/>
          <ac:picMkLst>
            <pc:docMk/>
            <pc:sldMk cId="2252438434" sldId="842"/>
            <ac:picMk id="17" creationId="{E348DE75-8E4D-C524-FAAD-BD48A4698AB2}"/>
          </ac:picMkLst>
        </pc:picChg>
        <pc:picChg chg="del">
          <ac:chgData name="Brecht Nys" userId="8e187b20a541708e" providerId="LiveId" clId="{36D60E53-7AC6-461F-824A-71353C1A5322}" dt="2023-04-09T18:13:05.161" v="5137" actId="478"/>
          <ac:picMkLst>
            <pc:docMk/>
            <pc:sldMk cId="2252438434" sldId="842"/>
            <ac:picMk id="18" creationId="{B048BE30-6BCB-EF65-EB6D-2D3C3F2505C1}"/>
          </ac:picMkLst>
        </pc:picChg>
        <pc:picChg chg="mod">
          <ac:chgData name="Brecht Nys" userId="8e187b20a541708e" providerId="LiveId" clId="{36D60E53-7AC6-461F-824A-71353C1A5322}" dt="2023-04-09T18:15:23.441" v="5204" actId="1076"/>
          <ac:picMkLst>
            <pc:docMk/>
            <pc:sldMk cId="2252438434" sldId="842"/>
            <ac:picMk id="27" creationId="{270F0EA4-3F73-4084-07DC-52AC3FE887D5}"/>
          </ac:picMkLst>
        </pc:picChg>
        <pc:picChg chg="mod">
          <ac:chgData name="Brecht Nys" userId="8e187b20a541708e" providerId="LiveId" clId="{36D60E53-7AC6-461F-824A-71353C1A5322}" dt="2023-04-09T18:15:20.798" v="5203" actId="1038"/>
          <ac:picMkLst>
            <pc:docMk/>
            <pc:sldMk cId="2252438434" sldId="842"/>
            <ac:picMk id="29" creationId="{7AD1E20A-579D-FE0F-F054-3FBFA0AB1D0E}"/>
          </ac:picMkLst>
        </pc:picChg>
        <pc:picChg chg="del">
          <ac:chgData name="Brecht Nys" userId="8e187b20a541708e" providerId="LiveId" clId="{36D60E53-7AC6-461F-824A-71353C1A5322}" dt="2023-04-09T18:13:07.726" v="5138" actId="478"/>
          <ac:picMkLst>
            <pc:docMk/>
            <pc:sldMk cId="2252438434" sldId="842"/>
            <ac:picMk id="30" creationId="{86B720A6-EC87-DB1D-66DE-F94348A8899F}"/>
          </ac:picMkLst>
        </pc:picChg>
        <pc:picChg chg="del">
          <ac:chgData name="Brecht Nys" userId="8e187b20a541708e" providerId="LiveId" clId="{36D60E53-7AC6-461F-824A-71353C1A5322}" dt="2023-04-09T18:13:07.726" v="5138" actId="478"/>
          <ac:picMkLst>
            <pc:docMk/>
            <pc:sldMk cId="2252438434" sldId="842"/>
            <ac:picMk id="31" creationId="{F9F0E60C-3952-EAB8-50C2-B48EBBBC24A2}"/>
          </ac:picMkLst>
        </pc:picChg>
      </pc:sldChg>
      <pc:sldChg chg="addSp delSp modSp add mod">
        <pc:chgData name="Brecht Nys" userId="8e187b20a541708e" providerId="LiveId" clId="{36D60E53-7AC6-461F-824A-71353C1A5322}" dt="2023-04-09T18:29:40.311" v="5669" actId="20577"/>
        <pc:sldMkLst>
          <pc:docMk/>
          <pc:sldMk cId="3966230099" sldId="843"/>
        </pc:sldMkLst>
        <pc:spChg chg="mod">
          <ac:chgData name="Brecht Nys" userId="8e187b20a541708e" providerId="LiveId" clId="{36D60E53-7AC6-461F-824A-71353C1A5322}" dt="2023-04-09T18:21:02.302" v="5463"/>
          <ac:spMkLst>
            <pc:docMk/>
            <pc:sldMk cId="3966230099" sldId="843"/>
            <ac:spMk id="10" creationId="{69C24F2A-80FB-A4C8-4845-7634C6D7F389}"/>
          </ac:spMkLst>
        </pc:spChg>
        <pc:spChg chg="mod">
          <ac:chgData name="Brecht Nys" userId="8e187b20a541708e" providerId="LiveId" clId="{36D60E53-7AC6-461F-824A-71353C1A5322}" dt="2023-04-09T18:29:40.311" v="5669" actId="20577"/>
          <ac:spMkLst>
            <pc:docMk/>
            <pc:sldMk cId="3966230099" sldId="843"/>
            <ac:spMk id="15" creationId="{0DA67B25-C0A7-A65F-FFB5-1C134EFC4A48}"/>
          </ac:spMkLst>
        </pc:spChg>
        <pc:picChg chg="add mod">
          <ac:chgData name="Brecht Nys" userId="8e187b20a541708e" providerId="LiveId" clId="{36D60E53-7AC6-461F-824A-71353C1A5322}" dt="2023-04-09T18:22:01.861" v="5513" actId="554"/>
          <ac:picMkLst>
            <pc:docMk/>
            <pc:sldMk cId="3966230099" sldId="843"/>
            <ac:picMk id="5" creationId="{8149C4CA-23D4-C18C-537D-0D0BE938646D}"/>
          </ac:picMkLst>
        </pc:picChg>
        <pc:picChg chg="add mod">
          <ac:chgData name="Brecht Nys" userId="8e187b20a541708e" providerId="LiveId" clId="{36D60E53-7AC6-461F-824A-71353C1A5322}" dt="2023-04-09T18:22:01.861" v="5513" actId="554"/>
          <ac:picMkLst>
            <pc:docMk/>
            <pc:sldMk cId="3966230099" sldId="843"/>
            <ac:picMk id="6" creationId="{A662AE66-F228-1749-2E65-A22F0EBE66AC}"/>
          </ac:picMkLst>
        </pc:picChg>
        <pc:picChg chg="del">
          <ac:chgData name="Brecht Nys" userId="8e187b20a541708e" providerId="LiveId" clId="{36D60E53-7AC6-461F-824A-71353C1A5322}" dt="2023-04-09T18:21:05.915" v="5464" actId="478"/>
          <ac:picMkLst>
            <pc:docMk/>
            <pc:sldMk cId="3966230099" sldId="843"/>
            <ac:picMk id="27" creationId="{270F0EA4-3F73-4084-07DC-52AC3FE887D5}"/>
          </ac:picMkLst>
        </pc:picChg>
        <pc:picChg chg="del">
          <ac:chgData name="Brecht Nys" userId="8e187b20a541708e" providerId="LiveId" clId="{36D60E53-7AC6-461F-824A-71353C1A5322}" dt="2023-04-09T18:21:05.915" v="5464" actId="478"/>
          <ac:picMkLst>
            <pc:docMk/>
            <pc:sldMk cId="3966230099" sldId="843"/>
            <ac:picMk id="29" creationId="{7AD1E20A-579D-FE0F-F054-3FBFA0AB1D0E}"/>
          </ac:picMkLst>
        </pc:picChg>
      </pc:sldChg>
      <pc:sldChg chg="addSp delSp modSp add mod">
        <pc:chgData name="Brecht Nys" userId="8e187b20a541708e" providerId="LiveId" clId="{36D60E53-7AC6-461F-824A-71353C1A5322}" dt="2023-04-09T18:30:33.944" v="5685" actId="20577"/>
        <pc:sldMkLst>
          <pc:docMk/>
          <pc:sldMk cId="3870590486" sldId="844"/>
        </pc:sldMkLst>
        <pc:spChg chg="mod">
          <ac:chgData name="Brecht Nys" userId="8e187b20a541708e" providerId="LiveId" clId="{36D60E53-7AC6-461F-824A-71353C1A5322}" dt="2023-04-09T18:24:24.841" v="5559"/>
          <ac:spMkLst>
            <pc:docMk/>
            <pc:sldMk cId="3870590486" sldId="844"/>
            <ac:spMk id="10" creationId="{69C24F2A-80FB-A4C8-4845-7634C6D7F389}"/>
          </ac:spMkLst>
        </pc:spChg>
        <pc:spChg chg="mod">
          <ac:chgData name="Brecht Nys" userId="8e187b20a541708e" providerId="LiveId" clId="{36D60E53-7AC6-461F-824A-71353C1A5322}" dt="2023-04-09T18:30:33.944" v="5685" actId="20577"/>
          <ac:spMkLst>
            <pc:docMk/>
            <pc:sldMk cId="3870590486" sldId="844"/>
            <ac:spMk id="15" creationId="{0DA67B25-C0A7-A65F-FFB5-1C134EFC4A48}"/>
          </ac:spMkLst>
        </pc:spChg>
        <pc:picChg chg="del">
          <ac:chgData name="Brecht Nys" userId="8e187b20a541708e" providerId="LiveId" clId="{36D60E53-7AC6-461F-824A-71353C1A5322}" dt="2023-04-09T18:24:33.463" v="5560" actId="478"/>
          <ac:picMkLst>
            <pc:docMk/>
            <pc:sldMk cId="3870590486" sldId="844"/>
            <ac:picMk id="5" creationId="{8149C4CA-23D4-C18C-537D-0D0BE938646D}"/>
          </ac:picMkLst>
        </pc:picChg>
        <pc:picChg chg="del">
          <ac:chgData name="Brecht Nys" userId="8e187b20a541708e" providerId="LiveId" clId="{36D60E53-7AC6-461F-824A-71353C1A5322}" dt="2023-04-09T18:24:33.463" v="5560" actId="478"/>
          <ac:picMkLst>
            <pc:docMk/>
            <pc:sldMk cId="3870590486" sldId="844"/>
            <ac:picMk id="6" creationId="{A662AE66-F228-1749-2E65-A22F0EBE66AC}"/>
          </ac:picMkLst>
        </pc:picChg>
        <pc:picChg chg="add mod">
          <ac:chgData name="Brecht Nys" userId="8e187b20a541708e" providerId="LiveId" clId="{36D60E53-7AC6-461F-824A-71353C1A5322}" dt="2023-04-09T18:24:47.037" v="5568" actId="1076"/>
          <ac:picMkLst>
            <pc:docMk/>
            <pc:sldMk cId="3870590486" sldId="844"/>
            <ac:picMk id="7" creationId="{4B2409D5-D7EF-4450-D625-F20DC7AFD371}"/>
          </ac:picMkLst>
        </pc:picChg>
        <pc:picChg chg="add mod">
          <ac:chgData name="Brecht Nys" userId="8e187b20a541708e" providerId="LiveId" clId="{36D60E53-7AC6-461F-824A-71353C1A5322}" dt="2023-04-09T18:25:03.628" v="5572" actId="465"/>
          <ac:picMkLst>
            <pc:docMk/>
            <pc:sldMk cId="3870590486" sldId="844"/>
            <ac:picMk id="8" creationId="{A9C74C69-B9AC-070D-61F5-6687069893F3}"/>
          </ac:picMkLst>
        </pc:picChg>
        <pc:picChg chg="add mod">
          <ac:chgData name="Brecht Nys" userId="8e187b20a541708e" providerId="LiveId" clId="{36D60E53-7AC6-461F-824A-71353C1A5322}" dt="2023-04-09T18:24:52.744" v="5570" actId="1076"/>
          <ac:picMkLst>
            <pc:docMk/>
            <pc:sldMk cId="3870590486" sldId="844"/>
            <ac:picMk id="9" creationId="{4D69FC93-B6C7-4AD4-330A-707C2231FD48}"/>
          </ac:picMkLst>
        </pc:picChg>
      </pc:sldChg>
      <pc:sldChg chg="add del">
        <pc:chgData name="Brecht Nys" userId="8e187b20a541708e" providerId="LiveId" clId="{36D60E53-7AC6-461F-824A-71353C1A5322}" dt="2023-04-09T18:29:30.378" v="5663" actId="2890"/>
        <pc:sldMkLst>
          <pc:docMk/>
          <pc:sldMk cId="661020835" sldId="845"/>
        </pc:sldMkLst>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4/9/2023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09/04/2023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9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3.xml"/><Relationship Id="rId1" Type="http://schemas.openxmlformats.org/officeDocument/2006/relationships/tags" Target="../tags/tag7.xml"/><Relationship Id="rId5" Type="http://schemas.openxmlformats.org/officeDocument/2006/relationships/image" Target="../media/image20.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7" name="TextBox 6">
            <a:extLst>
              <a:ext uri="{FF2B5EF4-FFF2-40B4-BE49-F238E27FC236}">
                <a16:creationId xmlns:a16="http://schemas.microsoft.com/office/drawing/2014/main" id="{B3B568C5-3AD6-87C8-97FE-BC4297924F8A}"/>
              </a:ext>
            </a:extLst>
          </p:cNvPr>
          <p:cNvSpPr txBox="1"/>
          <p:nvPr/>
        </p:nvSpPr>
        <p:spPr>
          <a:xfrm>
            <a:off x="851789" y="1866957"/>
            <a:ext cx="10021187" cy="367793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cases and vaccination rate for 236 countries from Feb-2020 until Feb-2023;</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a:p>
            <a:pPr>
              <a:spcBef>
                <a:spcPts val="600"/>
              </a:spcBef>
            </a:pPr>
            <a:endParaRPr lang="en-GB" sz="1200" b="1"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Process</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Define variables:</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Reproduction rate (“RR”)</a:t>
            </a:r>
            <a:r>
              <a:rPr lang="en-GB" sz="1200" dirty="0">
                <a:solidFill>
                  <a:schemeClr val="tx2"/>
                </a:solidFill>
                <a:latin typeface="Arial" panose="020B0604020202020204" pitchFamily="34" charset="0"/>
                <a:cs typeface="Arial" panose="020B0604020202020204" pitchFamily="34" charset="0"/>
              </a:rPr>
              <a:t>: the average number of people that one infected person will pass the disease 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Vaccination rate (“VR”)</a:t>
            </a:r>
            <a:r>
              <a:rPr lang="en-GB" sz="1200" dirty="0">
                <a:solidFill>
                  <a:schemeClr val="tx2"/>
                </a:solidFill>
                <a:latin typeface="Arial" panose="020B0604020202020204" pitchFamily="34" charset="0"/>
                <a:cs typeface="Arial" panose="020B0604020202020204" pitchFamily="34" charset="0"/>
              </a:rPr>
              <a:t>: proportion of country population that has received at least one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Fully vaccinated rate (“FVR”)</a:t>
            </a:r>
            <a:r>
              <a:rPr lang="en-GB" sz="1200" dirty="0">
                <a:solidFill>
                  <a:schemeClr val="tx2"/>
                </a:solidFill>
                <a:latin typeface="Arial" panose="020B0604020202020204" pitchFamily="34" charset="0"/>
                <a:cs typeface="Arial" panose="020B0604020202020204" pitchFamily="34" charset="0"/>
              </a:rPr>
              <a:t>: proportion of country population that has received both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Death rate (“DR”)</a:t>
            </a:r>
            <a:r>
              <a:rPr lang="en-GB" sz="1200" dirty="0">
                <a:solidFill>
                  <a:schemeClr val="tx2"/>
                </a:solidFill>
                <a:latin typeface="Arial" panose="020B0604020202020204" pitchFamily="34" charset="0"/>
                <a:cs typeface="Arial" panose="020B0604020202020204" pitchFamily="34" charset="0"/>
              </a:rPr>
              <a:t>: proportion of infected people that died.</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Analysis:</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1: Influence of vaccination rate on reproduction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2: Visible differences between high or low levels of vaccination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Tree>
    <p:extLst>
      <p:ext uri="{BB962C8B-B14F-4D97-AF65-F5344CB8AC3E}">
        <p14:creationId xmlns:p14="http://schemas.microsoft.com/office/powerpoint/2010/main" val="157358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1: Influence of vaccination rate on reproduction rate and death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4262705"/>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analysis to investigate the relationship between: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0.0003 (0.0005 for FVR);</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R-value was only 2.5% (5.1% for FVR), indicating a weak correlation.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observed a moderate to low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-0.016 (-0.0178 for FVR), suggesting that higher vaccination rates were associated with lower death rates. </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R-value was -32.4% (-35.9% for FVR), indicating a negative correlation.</a:t>
            </a:r>
          </a:p>
        </p:txBody>
      </p:sp>
      <p:pic>
        <p:nvPicPr>
          <p:cNvPr id="27" name="Picture 26" descr="Chart, scatter chart&#10;&#10;Description automatically generated">
            <a:extLst>
              <a:ext uri="{FF2B5EF4-FFF2-40B4-BE49-F238E27FC236}">
                <a16:creationId xmlns:a16="http://schemas.microsoft.com/office/drawing/2014/main" id="{270F0EA4-3F73-4084-07DC-52AC3FE88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24925"/>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descr="Diagram&#10;&#10;Description automatically generated">
            <a:extLst>
              <a:ext uri="{FF2B5EF4-FFF2-40B4-BE49-F238E27FC236}">
                <a16:creationId xmlns:a16="http://schemas.microsoft.com/office/drawing/2014/main" id="{7AD1E20A-579D-FE0F-F054-3FBFA0AB1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686" y="2124926"/>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Tree>
    <p:extLst>
      <p:ext uri="{BB962C8B-B14F-4D97-AF65-F5344CB8AC3E}">
        <p14:creationId xmlns:p14="http://schemas.microsoft.com/office/powerpoint/2010/main" val="225243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2: Visible differences between high or low levels of vaccination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1985159"/>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investigated whether there were discernible differences in either Reproduction- or Death rates between high and low levels of Vaccination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contrast between the level of Vaccination rate and either the Reproduction Rate or the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level of Vaccination rate alone is not sufficient to predict changes in outcome.</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9C4CA-23D4-C18C-537D-0D0BE938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661" y="2514242"/>
            <a:ext cx="3345357" cy="2509021"/>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descr="Calendar&#10;&#10;Description automatically generated">
            <a:extLst>
              <a:ext uri="{FF2B5EF4-FFF2-40B4-BE49-F238E27FC236}">
                <a16:creationId xmlns:a16="http://schemas.microsoft.com/office/drawing/2014/main" id="{A662AE66-F228-1749-2E65-A22F0EBE6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097" y="2514242"/>
            <a:ext cx="3345357" cy="250902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6230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3801041"/>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analyses separately for each continent to explore the relationship between Vaccination rate and Death rate;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Asia, we found a negative slope of -0.012 and an R-value of -27.6%,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Europe, we observed a steeper negative slope of -0.018 and a stronger negative correlation with an R-value of -56.4%.</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the Americas, we found a similar negative slope of -0.019 and an R-value of -27.8%,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there are some regional disparities in the strength of the association between Vaccination rate and Death rate, with Europe showing the strongest negative correlation.</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7" name="Picture 6" descr="Graphical user interface, diagram, application&#10;&#10;Description automatically generated">
            <a:extLst>
              <a:ext uri="{FF2B5EF4-FFF2-40B4-BE49-F238E27FC236}">
                <a16:creationId xmlns:a16="http://schemas.microsoft.com/office/drawing/2014/main" id="{4B2409D5-D7EF-4450-D625-F20DC7AFD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55937"/>
            <a:ext cx="2455525" cy="2455525"/>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10;&#10;Description automatically generated">
            <a:extLst>
              <a:ext uri="{FF2B5EF4-FFF2-40B4-BE49-F238E27FC236}">
                <a16:creationId xmlns:a16="http://schemas.microsoft.com/office/drawing/2014/main" id="{A9C74C69-B9AC-070D-61F5-668706989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526" y="2836976"/>
            <a:ext cx="2504879" cy="250487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10;&#10;Description automatically generated">
            <a:extLst>
              <a:ext uri="{FF2B5EF4-FFF2-40B4-BE49-F238E27FC236}">
                <a16:creationId xmlns:a16="http://schemas.microsoft.com/office/drawing/2014/main" id="{4D69FC93-B6C7-4AD4-330A-707C2231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806" y="3967369"/>
            <a:ext cx="2529929" cy="25299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0590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10.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9.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2.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3.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6DF3E12A-6C1E-4E88-8400-118A6A2BB65F}">
  <ds:schemaRefs/>
</ds:datastoreItem>
</file>

<file path=docProps/app.xml><?xml version="1.0" encoding="utf-8"?>
<Properties xmlns="http://schemas.openxmlformats.org/officeDocument/2006/extended-properties" xmlns:vt="http://schemas.openxmlformats.org/officeDocument/2006/docPropsVTypes">
  <Template/>
  <TotalTime>10394</TotalTime>
  <Words>712</Words>
  <Application>Microsoft Office PowerPoint</Application>
  <PresentationFormat>Widescreen</PresentationFormat>
  <Paragraphs>62</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Myriad Pro</vt:lpstr>
      <vt:lpstr>Myriad for Rabobank It</vt:lpstr>
      <vt:lpstr>Myriad for Rabobank SBd It</vt:lpstr>
      <vt:lpstr>Arial</vt:lpstr>
      <vt:lpstr>Myriad for Rabobank SBd</vt:lpstr>
      <vt:lpstr>Myriad for Rabobank Bd It</vt:lpstr>
      <vt:lpstr>Myriad for Rabobank Lt</vt:lpstr>
      <vt:lpstr>Myriad for Rabobank</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Vaccination Rate  </vt:lpstr>
      <vt:lpstr>Factor: Vaccination Rate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332</cp:revision>
  <cp:lastPrinted>2021-12-19T14:36:36Z</cp:lastPrinted>
  <dcterms:created xsi:type="dcterms:W3CDTF">2021-12-16T08:31:56Z</dcterms:created>
  <dcterms:modified xsi:type="dcterms:W3CDTF">2023-04-09T18:30:35Z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